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embeddedFontLst>
    <p:embeddedFont>
      <p:font typeface="Baveuse" pitchFamily="2" charset="0"/>
      <p:regular r:id="rId17"/>
    </p:embeddedFont>
    <p:embeddedFont>
      <p:font typeface="Arial Rounded MT Bold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33FF"/>
    <a:srgbClr val="99CCFF"/>
    <a:srgbClr val="00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4986-B3A6-461F-80BB-0953A8F2483A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9E3B-148F-4279-A9C0-5EEC265174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89E3B-148F-4279-A9C0-5EEC265174F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2E50-DA4B-4ACB-973D-109713101037}" type="datetimeFigureOut">
              <a:rPr lang="it-IT" smtClean="0"/>
              <a:pPr/>
              <a:t>14/04/2011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8131-8CF3-4CBD-9991-1FF0B693F75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tente\Documenti\Musica\nb_maxixa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tente\Desktop\0064.mp3" TargetMode="Externa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55172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CLOWN</a:t>
            </a:r>
            <a:r>
              <a:rPr lang="it-I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 </a:t>
            </a:r>
            <a:r>
              <a:rPr lang="it-IT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e</a:t>
            </a:r>
            <a:r>
              <a:rPr lang="it-IT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 </a:t>
            </a: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veuse" pitchFamily="2" charset="0"/>
              </a:rPr>
              <a:t>PAROLE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veuse" pitchFamily="2" charset="0"/>
            </a:endParaRPr>
          </a:p>
        </p:txBody>
      </p:sp>
      <p:pic>
        <p:nvPicPr>
          <p:cNvPr id="12290" name="Picture 2" descr="http://www.circo.it/wp-content/uploads/2011/04/WCD_IT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1872208" cy="2808312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nb_maxix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9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544522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Rounded MT Bold" pitchFamily="34" charset="0"/>
              </a:rPr>
              <a:t>Il clown è una delle poche cose serie di questo mondo</a:t>
            </a:r>
          </a:p>
          <a:p>
            <a:pPr algn="r"/>
            <a:r>
              <a:rPr lang="it-IT" sz="1600" i="1" dirty="0" err="1" smtClean="0">
                <a:solidFill>
                  <a:schemeClr val="bg1"/>
                </a:solidFill>
              </a:rPr>
              <a:t>Jaime</a:t>
            </a:r>
            <a:r>
              <a:rPr lang="it-IT" sz="1600" i="1" dirty="0" smtClean="0">
                <a:solidFill>
                  <a:schemeClr val="bg1"/>
                </a:solidFill>
              </a:rPr>
              <a:t> de </a:t>
            </a:r>
            <a:r>
              <a:rPr lang="it-IT" sz="1600" i="1" dirty="0" err="1" smtClean="0">
                <a:solidFill>
                  <a:schemeClr val="bg1"/>
                </a:solidFill>
              </a:rPr>
              <a:t>Armian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Francesco Caroli, Bernard Paul, Fumagalli.JPG"/>
          <p:cNvPicPr>
            <a:picLocks noChangeAspect="1"/>
          </p:cNvPicPr>
          <p:nvPr/>
        </p:nvPicPr>
        <p:blipFill>
          <a:blip r:embed="rId2" cstate="print"/>
          <a:srcRect t="4567" b="4101"/>
          <a:stretch>
            <a:fillRect/>
          </a:stretch>
        </p:blipFill>
        <p:spPr>
          <a:xfrm>
            <a:off x="1475656" y="980728"/>
            <a:ext cx="6339840" cy="43204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1475656" y="62068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Francesco </a:t>
            </a:r>
            <a:r>
              <a:rPr lang="it-IT" sz="1600" dirty="0" err="1" smtClean="0">
                <a:solidFill>
                  <a:schemeClr val="bg1"/>
                </a:solidFill>
              </a:rPr>
              <a:t>Caroli</a:t>
            </a:r>
            <a:r>
              <a:rPr lang="it-IT" sz="1600" dirty="0" smtClean="0">
                <a:solidFill>
                  <a:schemeClr val="bg1"/>
                </a:solidFill>
              </a:rPr>
              <a:t>, Bernard Paul, </a:t>
            </a:r>
            <a:r>
              <a:rPr lang="it-IT" sz="1600" dirty="0" err="1" smtClean="0">
                <a:solidFill>
                  <a:schemeClr val="bg1"/>
                </a:solidFill>
              </a:rPr>
              <a:t>Fumagalli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3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58924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Arial Rounded MT Bold" pitchFamily="34" charset="0"/>
              </a:rPr>
              <a:t>Il clown</a:t>
            </a:r>
            <a:r>
              <a:rPr lang="it-IT" sz="2800" i="1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it-IT" sz="2800" dirty="0" smtClean="0">
                <a:solidFill>
                  <a:srgbClr val="FFC000"/>
                </a:solidFill>
                <a:latin typeface="Arial Rounded MT Bold" pitchFamily="34" charset="0"/>
              </a:rPr>
              <a:t>è il poeta in azione</a:t>
            </a:r>
            <a:r>
              <a:rPr lang="it-IT" dirty="0" smtClean="0"/>
              <a:t>.</a:t>
            </a:r>
          </a:p>
          <a:p>
            <a:pPr algn="r"/>
            <a:r>
              <a:rPr lang="it-IT" sz="1600" i="1" dirty="0" smtClean="0">
                <a:solidFill>
                  <a:schemeClr val="bg1"/>
                </a:solidFill>
              </a:rPr>
              <a:t>Henry Miller</a:t>
            </a:r>
            <a:endParaRPr lang="it-IT" dirty="0"/>
          </a:p>
        </p:txBody>
      </p:sp>
      <p:pic>
        <p:nvPicPr>
          <p:cNvPr id="3" name="Immagine 2" descr="scansione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39609"/>
            <a:ext cx="3014088" cy="45359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156176" y="465313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Romualdo</a:t>
            </a:r>
            <a:r>
              <a:rPr lang="it-IT" sz="1600" dirty="0" smtClean="0">
                <a:solidFill>
                  <a:schemeClr val="bg1"/>
                </a:solidFill>
              </a:rPr>
              <a:t> Simili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Jacob -steve bell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608512" cy="63342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59832" y="638132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Jacob - Steve Bello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4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della-Circ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356992"/>
            <a:ext cx="1888998" cy="26014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03648" y="59492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PADELLA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" name="Immagine 3" descr="Ernesto Clo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897068"/>
            <a:ext cx="2880320" cy="20225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47864" y="59492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ERNESTOS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6" name="Immagine 5" descr="scansione0002.jpg"/>
          <p:cNvPicPr>
            <a:picLocks noChangeAspect="1"/>
          </p:cNvPicPr>
          <p:nvPr/>
        </p:nvPicPr>
        <p:blipFill>
          <a:blip r:embed="rId5" cstate="print"/>
          <a:srcRect b="8844"/>
          <a:stretch>
            <a:fillRect/>
          </a:stretch>
        </p:blipFill>
        <p:spPr>
          <a:xfrm>
            <a:off x="5436096" y="908720"/>
            <a:ext cx="1584176" cy="18415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4088" y="285293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ITALO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8" name="Immagine 7" descr="Landino e Fernando Zamperla.tif"/>
          <p:cNvPicPr>
            <a:picLocks noChangeAspect="1"/>
          </p:cNvPicPr>
          <p:nvPr/>
        </p:nvPicPr>
        <p:blipFill>
          <a:blip r:embed="rId6" cstate="print"/>
          <a:srcRect l="43102" t="10491"/>
          <a:stretch>
            <a:fillRect/>
          </a:stretch>
        </p:blipFill>
        <p:spPr>
          <a:xfrm>
            <a:off x="6300192" y="2852936"/>
            <a:ext cx="1187956" cy="307200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300192" y="59492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GIRAFFA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0" name="Immagine 9" descr="Genova,Bonfiglio e Remo Travaglia.jpg"/>
          <p:cNvPicPr>
            <a:picLocks noChangeAspect="1"/>
          </p:cNvPicPr>
          <p:nvPr/>
        </p:nvPicPr>
        <p:blipFill>
          <a:blip r:embed="rId7" cstate="print"/>
          <a:srcRect l="48571" t="18536" r="12841" b="51385"/>
          <a:stretch>
            <a:fillRect/>
          </a:stretch>
        </p:blipFill>
        <p:spPr>
          <a:xfrm>
            <a:off x="3347864" y="2420888"/>
            <a:ext cx="1701189" cy="13681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76056" y="35010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REMO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2" name="Immagine 11" descr="nani colomgaioni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2065" t="15414" r="4107" b="4773"/>
          <a:stretch>
            <a:fillRect/>
          </a:stretch>
        </p:blipFill>
        <p:spPr>
          <a:xfrm>
            <a:off x="1680878" y="620688"/>
            <a:ext cx="1598577" cy="259228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83568" y="29249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</a:rPr>
              <a:t>NANI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lown-ministry.com/images/FrancescoCaroli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140" b="20331"/>
          <a:stretch>
            <a:fillRect/>
          </a:stretch>
        </p:blipFill>
        <p:spPr bwMode="auto">
          <a:xfrm>
            <a:off x="3347864" y="260648"/>
            <a:ext cx="2003350" cy="208823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5364088" y="2606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FRANCESCO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6" name="006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6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CD_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628800"/>
            <a:ext cx="1610353" cy="24155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1880" y="65253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Don Luciano Cantini</a:t>
            </a:r>
            <a:endParaRPr lang="it-IT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 advTm="351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16016" y="4581128"/>
            <a:ext cx="3816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Rounded MT Bold" pitchFamily="34" charset="0"/>
              </a:rPr>
              <a:t>È </a:t>
            </a:r>
            <a:r>
              <a:rPr lang="it-IT" sz="2800" dirty="0">
                <a:solidFill>
                  <a:srgbClr val="FF0000"/>
                </a:solidFill>
                <a:latin typeface="Arial Rounded MT Bold" pitchFamily="34" charset="0"/>
              </a:rPr>
              <a:t>prerogativa della grandezza recare grande felicità con piccoli doni</a:t>
            </a:r>
            <a:r>
              <a:rPr lang="it-IT" sz="2800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r>
              <a:rPr lang="it-IT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algn="r"/>
            <a:r>
              <a:rPr lang="it-IT" i="1" dirty="0" smtClean="0">
                <a:solidFill>
                  <a:schemeClr val="bg1"/>
                </a:solidFill>
              </a:rPr>
              <a:t>Friedrich Nietzsche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166 Corrado Tog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514" y="1124744"/>
            <a:ext cx="3779616" cy="52178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644008" y="11247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Corrado Togni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9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5736" y="5373216"/>
            <a:ext cx="5256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C000"/>
                </a:solidFill>
                <a:latin typeface="Arial Rounded MT Bold" pitchFamily="34" charset="0"/>
              </a:rPr>
              <a:t>Un giorno senza un sorriso è un giorno perso. </a:t>
            </a:r>
            <a:endParaRPr lang="it-IT" sz="2800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algn="r"/>
            <a:r>
              <a:rPr lang="it-IT" i="1" dirty="0">
                <a:solidFill>
                  <a:schemeClr val="bg1"/>
                </a:solidFill>
              </a:rPr>
              <a:t>Charlie Chaplin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 descr="95 nani colombai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5157216" cy="35478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00192" y="41490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Nani </a:t>
            </a:r>
            <a:r>
              <a:rPr lang="it-IT" sz="1600" dirty="0" err="1" smtClean="0">
                <a:solidFill>
                  <a:schemeClr val="bg1"/>
                </a:solidFill>
              </a:rPr>
              <a:t>Colombaioni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4334232"/>
            <a:ext cx="6408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 Rounded MT Bold" pitchFamily="34" charset="0"/>
              </a:rPr>
              <a:t>Il clown è un artista così sommamente intelligente e affettuoso che è capace di fare in modo che gli uomini si sentano semplici e i bambini importanti.</a:t>
            </a:r>
          </a:p>
          <a:p>
            <a:pPr algn="r"/>
            <a:r>
              <a:rPr lang="it-IT" i="1" dirty="0" err="1">
                <a:solidFill>
                  <a:schemeClr val="bg1"/>
                </a:solidFill>
              </a:rPr>
              <a:t>Josefina</a:t>
            </a:r>
            <a:r>
              <a:rPr lang="it-IT" i="1" dirty="0">
                <a:solidFill>
                  <a:schemeClr val="bg1"/>
                </a:solidFill>
              </a:rPr>
              <a:t> de </a:t>
            </a:r>
            <a:r>
              <a:rPr lang="it-IT" i="1" dirty="0" smtClean="0">
                <a:solidFill>
                  <a:schemeClr val="bg1"/>
                </a:solidFill>
              </a:rPr>
              <a:t>Silva</a:t>
            </a:r>
            <a:endParaRPr lang="it-IT" sz="28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" name="Immagine 2" descr="Carlos Perez con il figlio Sh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764704"/>
            <a:ext cx="4631483" cy="3384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75656" y="357301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bg1"/>
                </a:solidFill>
              </a:rPr>
              <a:t>Carlos Peres </a:t>
            </a:r>
          </a:p>
          <a:p>
            <a:pPr algn="r"/>
            <a:r>
              <a:rPr lang="it-IT" sz="1600" dirty="0" smtClean="0">
                <a:solidFill>
                  <a:schemeClr val="bg1"/>
                </a:solidFill>
              </a:rPr>
              <a:t>con il figlio </a:t>
            </a:r>
            <a:r>
              <a:rPr lang="it-IT" sz="1600" dirty="0" err="1" smtClean="0">
                <a:solidFill>
                  <a:schemeClr val="bg1"/>
                </a:solidFill>
              </a:rPr>
              <a:t>Shon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1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544522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Arial Rounded MT Bold" pitchFamily="34" charset="0"/>
              </a:rPr>
              <a:t>Chi ha il coraggio di ridere è padrone del mondo. </a:t>
            </a:r>
          </a:p>
          <a:p>
            <a:pPr algn="r"/>
            <a:r>
              <a:rPr lang="it-IT" sz="1600" i="1" dirty="0" smtClean="0">
                <a:solidFill>
                  <a:schemeClr val="bg1"/>
                </a:solidFill>
              </a:rPr>
              <a:t>Giacomo Leopardi</a:t>
            </a:r>
            <a:endParaRPr lang="it-IT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Immagine 3" descr="Davide_Caved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764704"/>
            <a:ext cx="2952328" cy="44517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084168" y="48691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David </a:t>
            </a:r>
            <a:r>
              <a:rPr lang="it-IT" sz="1600" dirty="0" err="1" smtClean="0">
                <a:solidFill>
                  <a:schemeClr val="bg1"/>
                </a:solidFill>
              </a:rPr>
              <a:t>Cavedo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4221088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Rounded MT Bold" pitchFamily="34" charset="0"/>
              </a:rPr>
              <a:t>L'arte del clown va molto al di là di quel che si pensa. Non è né tragica né comica. È lo specchio comico della tragedia e lo specchio tragico della commedia</a:t>
            </a:r>
          </a:p>
          <a:p>
            <a:pPr algn="r"/>
            <a:r>
              <a:rPr lang="it-IT" i="1" dirty="0" smtClean="0">
                <a:solidFill>
                  <a:schemeClr val="bg1"/>
                </a:solidFill>
              </a:rPr>
              <a:t>André </a:t>
            </a:r>
            <a:r>
              <a:rPr lang="it-IT" i="1" dirty="0" err="1" smtClean="0">
                <a:solidFill>
                  <a:schemeClr val="bg1"/>
                </a:solidFill>
              </a:rPr>
              <a:t>Suarès</a:t>
            </a:r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3" name="Immagine 2" descr="1 Frank Bogino.jpg"/>
          <p:cNvPicPr>
            <a:picLocks noChangeAspect="1"/>
          </p:cNvPicPr>
          <p:nvPr/>
        </p:nvPicPr>
        <p:blipFill>
          <a:blip r:embed="rId2" cstate="print"/>
          <a:srcRect l="3032" t="3350" r="1467" b="32229"/>
          <a:stretch>
            <a:fillRect/>
          </a:stretch>
        </p:blipFill>
        <p:spPr>
          <a:xfrm>
            <a:off x="2411760" y="404664"/>
            <a:ext cx="3862360" cy="367240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00192" y="37170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Frank </a:t>
            </a:r>
            <a:r>
              <a:rPr lang="it-IT" sz="1600" dirty="0" err="1" smtClean="0">
                <a:solidFill>
                  <a:schemeClr val="bg1"/>
                </a:solidFill>
              </a:rPr>
              <a:t>Bogino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2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4765119"/>
            <a:ext cx="6912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>
                <a:solidFill>
                  <a:srgbClr val="FFC000"/>
                </a:solidFill>
                <a:latin typeface="Arial Rounded MT Bold" pitchFamily="34" charset="0"/>
              </a:rPr>
              <a:t>Mi </a:t>
            </a:r>
            <a:r>
              <a:rPr lang="it-IT" sz="2800" dirty="0" smtClean="0">
                <a:solidFill>
                  <a:srgbClr val="FFC000"/>
                </a:solidFill>
                <a:latin typeface="Arial Rounded MT Bold" pitchFamily="34" charset="0"/>
              </a:rPr>
              <a:t>sono semplicemente abbandonato alle mie convinzioni intime. Ai miei gusti profondi. Alle mie voglie naturali. Sono stato il clown che volevo essere</a:t>
            </a:r>
            <a:r>
              <a:rPr lang="it-IT" dirty="0" smtClean="0">
                <a:solidFill>
                  <a:srgbClr val="FFC000"/>
                </a:solidFill>
              </a:rPr>
              <a:t>.</a:t>
            </a:r>
          </a:p>
          <a:p>
            <a:pPr algn="r"/>
            <a:r>
              <a:rPr lang="it-IT" i="1" dirty="0" smtClean="0">
                <a:solidFill>
                  <a:schemeClr val="bg1"/>
                </a:solidFill>
              </a:rPr>
              <a:t>Achille </a:t>
            </a:r>
            <a:r>
              <a:rPr lang="it-IT" i="1" dirty="0" err="1" smtClean="0">
                <a:solidFill>
                  <a:schemeClr val="bg1"/>
                </a:solidFill>
              </a:rPr>
              <a:t>Zavatta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 descr="David Larible al Circo Roncalli.jpg"/>
          <p:cNvPicPr>
            <a:picLocks noChangeAspect="1"/>
          </p:cNvPicPr>
          <p:nvPr/>
        </p:nvPicPr>
        <p:blipFill>
          <a:blip r:embed="rId2" cstate="print"/>
          <a:srcRect t="3801" r="5901" b="13251"/>
          <a:stretch>
            <a:fillRect/>
          </a:stretch>
        </p:blipFill>
        <p:spPr>
          <a:xfrm>
            <a:off x="2267744" y="188640"/>
            <a:ext cx="3393978" cy="44877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796136" y="429309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Davide </a:t>
            </a:r>
            <a:r>
              <a:rPr lang="it-IT" sz="1600" dirty="0" err="1" smtClean="0">
                <a:solidFill>
                  <a:schemeClr val="bg1"/>
                </a:solidFill>
              </a:rPr>
              <a:t>Larible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24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4797152"/>
            <a:ext cx="69127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Rounded MT Bold" pitchFamily="34" charset="0"/>
              </a:rPr>
              <a:t>Facendo ridere, il clown, ci dà lezioni di umanità. Suggerisce in noi amore, calda simpatia per l’uomo così com’è, con virtù e difetti. </a:t>
            </a:r>
          </a:p>
          <a:p>
            <a:pPr algn="r"/>
            <a:r>
              <a:rPr lang="it-IT" i="1" dirty="0" smtClean="0">
                <a:solidFill>
                  <a:schemeClr val="bg1"/>
                </a:solidFill>
              </a:rPr>
              <a:t>M. </a:t>
            </a:r>
            <a:r>
              <a:rPr lang="it-IT" i="1" dirty="0" err="1" smtClean="0">
                <a:solidFill>
                  <a:schemeClr val="bg1"/>
                </a:solidFill>
              </a:rPr>
              <a:t>Trivas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" name="Immagine 2" descr="240 Nené Hues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5112568" cy="39770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7092280" y="40770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Nené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Huesca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3968" y="2636912"/>
            <a:ext cx="34563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Arial Rounded MT Bold" pitchFamily="34" charset="0"/>
              </a:rPr>
              <a:t>Il sorriso è una grande fedeltà interiore a se stessi... E' un'arte che bisogna praticare con ostinazione e costanza. </a:t>
            </a:r>
          </a:p>
          <a:p>
            <a:pPr algn="r"/>
            <a:r>
              <a:rPr lang="it-IT" dirty="0" err="1" smtClean="0">
                <a:solidFill>
                  <a:schemeClr val="bg1"/>
                </a:solidFill>
              </a:rPr>
              <a:t>Descalso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 descr="scansione0003.jpg"/>
          <p:cNvPicPr>
            <a:picLocks noChangeAspect="1"/>
          </p:cNvPicPr>
          <p:nvPr/>
        </p:nvPicPr>
        <p:blipFill>
          <a:blip r:embed="rId2" cstate="print"/>
          <a:srcRect l="10071" r="33733"/>
          <a:stretch>
            <a:fillRect/>
          </a:stretch>
        </p:blipFill>
        <p:spPr>
          <a:xfrm>
            <a:off x="1331640" y="332656"/>
            <a:ext cx="2736304" cy="61127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211960" y="33265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Arcangelo </a:t>
            </a:r>
            <a:r>
              <a:rPr lang="it-IT" sz="1600" dirty="0" err="1" smtClean="0">
                <a:solidFill>
                  <a:schemeClr val="bg1"/>
                </a:solidFill>
              </a:rPr>
              <a:t>Busnelli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1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259</Words>
  <Application>Microsoft Office PowerPoint</Application>
  <PresentationFormat>Presentazione su schermo (4:3)</PresentationFormat>
  <Paragraphs>42</Paragraphs>
  <Slides>14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Baveuse</vt:lpstr>
      <vt:lpstr>Arial Rounded MT Bold</vt:lpstr>
      <vt:lpstr>Calibri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oem</dc:creator>
  <cp:lastModifiedBy>oem</cp:lastModifiedBy>
  <cp:revision>28</cp:revision>
  <dcterms:created xsi:type="dcterms:W3CDTF">2011-04-12T21:12:13Z</dcterms:created>
  <dcterms:modified xsi:type="dcterms:W3CDTF">2011-04-14T14:37:33Z</dcterms:modified>
</cp:coreProperties>
</file>